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43" d="100"/>
          <a:sy n="43" d="100"/>
        </p:scale>
        <p:origin x="73" y="1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765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2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710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 Opening Slide">
    <p:bg>
      <p:bgPr>
        <a:solidFill>
          <a:srgbClr val="0740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903821" y="1452829"/>
            <a:ext cx="10703979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18" y="2304331"/>
            <a:ext cx="10703983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(Verdana Regular)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821" y="5718347"/>
            <a:ext cx="4856187" cy="71327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7050068" y="360363"/>
            <a:ext cx="4564083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Friday, 14 August 2015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411148" y="173194"/>
            <a:ext cx="184731" cy="646331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27567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03822" y="2958265"/>
            <a:ext cx="10283557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903821" y="1777051"/>
            <a:ext cx="10703980" cy="717593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>
                <a:solidFill>
                  <a:srgbClr val="009AC7"/>
                </a:solidFill>
              </a:rPr>
              <a:t>Headline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8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87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489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940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192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016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195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597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486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2EF5C-11F2-4F9B-B13D-1A1DBCCCBA33}" type="datetimeFigureOut">
              <a:rPr lang="en-NZ" smtClean="0"/>
              <a:t>14/08/2015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FA12-D70A-48FE-A483-983552A8F59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869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Bioinformatics and Statistics Services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01864" y="3023999"/>
            <a:ext cx="8027987" cy="1056603"/>
          </a:xfrm>
        </p:spPr>
        <p:txBody>
          <a:bodyPr/>
          <a:lstStyle/>
          <a:p>
            <a:r>
              <a:rPr lang="en-US" dirty="0" smtClean="0"/>
              <a:t>ASAS Seminar</a:t>
            </a:r>
          </a:p>
          <a:p>
            <a:r>
              <a:rPr lang="en-US" dirty="0" smtClean="0"/>
              <a:t>August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01866" y="2958265"/>
            <a:ext cx="7213067" cy="2501148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NZ" sz="2800" b="1" dirty="0">
                <a:solidFill>
                  <a:srgbClr val="009AC7"/>
                </a:solidFill>
              </a:rPr>
              <a:t>Kelly Atkinson</a:t>
            </a:r>
          </a:p>
          <a:p>
            <a:pPr>
              <a:lnSpc>
                <a:spcPct val="114000"/>
              </a:lnSpc>
            </a:pPr>
            <a:r>
              <a:rPr lang="en-NZ" sz="2800" dirty="0"/>
              <a:t>Bioinformatics Institute</a:t>
            </a:r>
          </a:p>
          <a:p>
            <a:pPr>
              <a:lnSpc>
                <a:spcPct val="114000"/>
              </a:lnSpc>
            </a:pPr>
            <a:endParaRPr lang="en-NZ" sz="2800" dirty="0"/>
          </a:p>
          <a:p>
            <a:pPr>
              <a:lnSpc>
                <a:spcPct val="114000"/>
              </a:lnSpc>
            </a:pPr>
            <a:r>
              <a:rPr lang="en-NZ" sz="2800" dirty="0"/>
              <a:t>Setting the scene</a:t>
            </a:r>
            <a:endParaRPr lang="en-NZ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1866" y="972711"/>
            <a:ext cx="8027985" cy="717593"/>
          </a:xfrm>
        </p:spPr>
        <p:txBody>
          <a:bodyPr>
            <a:normAutofit/>
          </a:bodyPr>
          <a:lstStyle/>
          <a:p>
            <a:r>
              <a:rPr lang="en-NZ" dirty="0" smtClean="0"/>
              <a:t>What’s today about?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ircular Arrow 6"/>
          <p:cNvSpPr/>
          <p:nvPr/>
        </p:nvSpPr>
        <p:spPr>
          <a:xfrm>
            <a:off x="3600048" y="1894904"/>
            <a:ext cx="4450035" cy="4450035"/>
          </a:xfrm>
          <a:prstGeom prst="circularArrow">
            <a:avLst>
              <a:gd name="adj1" fmla="val 5544"/>
              <a:gd name="adj2" fmla="val 330680"/>
              <a:gd name="adj3" fmla="val 13808780"/>
              <a:gd name="adj4" fmla="val 17366001"/>
              <a:gd name="adj5" fmla="val 5757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797974" y="1921119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Idea</a:t>
            </a:r>
            <a:endParaRPr lang="en-NZ" sz="3600" dirty="0"/>
          </a:p>
        </p:txBody>
      </p:sp>
      <p:sp>
        <p:nvSpPr>
          <p:cNvPr id="9" name="Freeform 8"/>
          <p:cNvSpPr/>
          <p:nvPr/>
        </p:nvSpPr>
        <p:spPr>
          <a:xfrm>
            <a:off x="6602765" y="3232376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812566"/>
              <a:satOff val="-4220"/>
              <a:lumOff val="-686"/>
              <a:alphaOff val="0"/>
            </a:schemeClr>
          </a:fillRef>
          <a:effectRef idx="0">
            <a:schemeClr val="accent3">
              <a:hueOff val="2812566"/>
              <a:satOff val="-4220"/>
              <a:lumOff val="-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Design</a:t>
            </a:r>
            <a:endParaRPr lang="en-NZ" sz="3600" dirty="0"/>
          </a:p>
        </p:txBody>
      </p:sp>
      <p:sp>
        <p:nvSpPr>
          <p:cNvPr id="10" name="Freeform 9"/>
          <p:cNvSpPr/>
          <p:nvPr/>
        </p:nvSpPr>
        <p:spPr>
          <a:xfrm>
            <a:off x="5913396" y="5354035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5625132"/>
              <a:satOff val="-8440"/>
              <a:lumOff val="-1373"/>
              <a:alphaOff val="0"/>
            </a:schemeClr>
          </a:fillRef>
          <a:effectRef idx="0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Measure</a:t>
            </a:r>
            <a:endParaRPr lang="en-NZ" sz="3600" dirty="0"/>
          </a:p>
        </p:txBody>
      </p:sp>
      <p:sp>
        <p:nvSpPr>
          <p:cNvPr id="11" name="Freeform 10"/>
          <p:cNvSpPr/>
          <p:nvPr/>
        </p:nvSpPr>
        <p:spPr>
          <a:xfrm>
            <a:off x="3682552" y="5354035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8437698"/>
              <a:satOff val="-12660"/>
              <a:lumOff val="-2059"/>
              <a:alphaOff val="0"/>
            </a:schemeClr>
          </a:fillRef>
          <a:effectRef idx="0">
            <a:schemeClr val="accent3">
              <a:hueOff val="8437698"/>
              <a:satOff val="-12660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Analyse</a:t>
            </a:r>
            <a:endParaRPr lang="en-NZ" sz="3600" dirty="0"/>
          </a:p>
        </p:txBody>
      </p:sp>
      <p:sp>
        <p:nvSpPr>
          <p:cNvPr id="12" name="Freeform 11"/>
          <p:cNvSpPr/>
          <p:nvPr/>
        </p:nvSpPr>
        <p:spPr>
          <a:xfrm>
            <a:off x="2993183" y="3232376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Publish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17498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01866" y="2958265"/>
            <a:ext cx="8027984" cy="3425073"/>
          </a:xfrm>
        </p:spPr>
        <p:txBody>
          <a:bodyPr/>
          <a:lstStyle/>
          <a:p>
            <a:r>
              <a:rPr lang="en-NZ" b="1" dirty="0">
                <a:solidFill>
                  <a:srgbClr val="009AC7"/>
                </a:solidFill>
              </a:rPr>
              <a:t>Statistical Consulting Centre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Services are offered directly by the SCC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Book an appointment on the SCC website</a:t>
            </a:r>
          </a:p>
          <a:p>
            <a:endParaRPr lang="en-NZ" b="1" dirty="0" smtClean="0">
              <a:solidFill>
                <a:srgbClr val="009AC7"/>
              </a:solidFill>
            </a:endParaRPr>
          </a:p>
          <a:p>
            <a:r>
              <a:rPr lang="en-NZ" b="1" dirty="0" smtClean="0">
                <a:solidFill>
                  <a:srgbClr val="009AC7"/>
                </a:solidFill>
              </a:rPr>
              <a:t>Bioinformatics Institute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Services are offered through ASAS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Submit a request in iLab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Most work is contracted through NZ Genomics Ltd (NZGL)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/>
          </a:p>
          <a:p>
            <a:r>
              <a:rPr lang="en-NZ" dirty="0" smtClean="0"/>
              <a:t>TANSTAAFL – plan ahead for the support</a:t>
            </a:r>
            <a:r>
              <a:rPr lang="en-NZ" dirty="0"/>
              <a:t> </a:t>
            </a:r>
            <a:r>
              <a:rPr lang="en-NZ" dirty="0" smtClean="0"/>
              <a:t>you need!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1866" y="981180"/>
            <a:ext cx="8027985" cy="717593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Who can help, and accessing them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1866" y="972711"/>
            <a:ext cx="8027985" cy="717593"/>
          </a:xfrm>
        </p:spPr>
        <p:txBody>
          <a:bodyPr>
            <a:normAutofit/>
          </a:bodyPr>
          <a:lstStyle/>
          <a:p>
            <a:r>
              <a:rPr lang="en-NZ" dirty="0" smtClean="0"/>
              <a:t>Today’s talks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ircular Arrow 6"/>
          <p:cNvSpPr/>
          <p:nvPr/>
        </p:nvSpPr>
        <p:spPr>
          <a:xfrm>
            <a:off x="3600048" y="1894904"/>
            <a:ext cx="4450035" cy="4450035"/>
          </a:xfrm>
          <a:prstGeom prst="circularArrow">
            <a:avLst>
              <a:gd name="adj1" fmla="val 5544"/>
              <a:gd name="adj2" fmla="val 330680"/>
              <a:gd name="adj3" fmla="val 13808780"/>
              <a:gd name="adj4" fmla="val 17366001"/>
              <a:gd name="adj5" fmla="val 5757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797974" y="1921119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Idea</a:t>
            </a:r>
            <a:endParaRPr lang="en-NZ" sz="3600" dirty="0"/>
          </a:p>
        </p:txBody>
      </p:sp>
      <p:sp>
        <p:nvSpPr>
          <p:cNvPr id="9" name="Freeform 8"/>
          <p:cNvSpPr/>
          <p:nvPr/>
        </p:nvSpPr>
        <p:spPr>
          <a:xfrm>
            <a:off x="6602765" y="3232376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812566"/>
              <a:satOff val="-4220"/>
              <a:lumOff val="-686"/>
              <a:alphaOff val="0"/>
            </a:schemeClr>
          </a:fillRef>
          <a:effectRef idx="0">
            <a:schemeClr val="accent3">
              <a:hueOff val="2812566"/>
              <a:satOff val="-4220"/>
              <a:lumOff val="-6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Design</a:t>
            </a:r>
            <a:endParaRPr lang="en-NZ" sz="3600" dirty="0"/>
          </a:p>
        </p:txBody>
      </p:sp>
      <p:sp>
        <p:nvSpPr>
          <p:cNvPr id="10" name="Freeform 9"/>
          <p:cNvSpPr/>
          <p:nvPr/>
        </p:nvSpPr>
        <p:spPr>
          <a:xfrm>
            <a:off x="5913396" y="5354035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5625132"/>
              <a:satOff val="-8440"/>
              <a:lumOff val="-1373"/>
              <a:alphaOff val="0"/>
            </a:schemeClr>
          </a:fillRef>
          <a:effectRef idx="0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Measure</a:t>
            </a:r>
            <a:endParaRPr lang="en-NZ" sz="3600" dirty="0"/>
          </a:p>
        </p:txBody>
      </p:sp>
      <p:sp>
        <p:nvSpPr>
          <p:cNvPr id="11" name="Freeform 10"/>
          <p:cNvSpPr/>
          <p:nvPr/>
        </p:nvSpPr>
        <p:spPr>
          <a:xfrm>
            <a:off x="3682552" y="5354035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8437698"/>
              <a:satOff val="-12660"/>
              <a:lumOff val="-2059"/>
              <a:alphaOff val="0"/>
            </a:schemeClr>
          </a:fillRef>
          <a:effectRef idx="0">
            <a:schemeClr val="accent3">
              <a:hueOff val="8437698"/>
              <a:satOff val="-12660"/>
              <a:lumOff val="-205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Analyse</a:t>
            </a:r>
            <a:endParaRPr lang="en-NZ" sz="3600" dirty="0"/>
          </a:p>
        </p:txBody>
      </p:sp>
      <p:sp>
        <p:nvSpPr>
          <p:cNvPr id="12" name="Freeform 11"/>
          <p:cNvSpPr/>
          <p:nvPr/>
        </p:nvSpPr>
        <p:spPr>
          <a:xfrm>
            <a:off x="2993183" y="3232376"/>
            <a:ext cx="2054183" cy="1027091"/>
          </a:xfrm>
          <a:custGeom>
            <a:avLst/>
            <a:gdLst>
              <a:gd name="connsiteX0" fmla="*/ 0 w 2054183"/>
              <a:gd name="connsiteY0" fmla="*/ 171185 h 1027091"/>
              <a:gd name="connsiteX1" fmla="*/ 171185 w 2054183"/>
              <a:gd name="connsiteY1" fmla="*/ 0 h 1027091"/>
              <a:gd name="connsiteX2" fmla="*/ 1882998 w 2054183"/>
              <a:gd name="connsiteY2" fmla="*/ 0 h 1027091"/>
              <a:gd name="connsiteX3" fmla="*/ 2054183 w 2054183"/>
              <a:gd name="connsiteY3" fmla="*/ 171185 h 1027091"/>
              <a:gd name="connsiteX4" fmla="*/ 2054183 w 2054183"/>
              <a:gd name="connsiteY4" fmla="*/ 855906 h 1027091"/>
              <a:gd name="connsiteX5" fmla="*/ 1882998 w 2054183"/>
              <a:gd name="connsiteY5" fmla="*/ 1027091 h 1027091"/>
              <a:gd name="connsiteX6" fmla="*/ 171185 w 2054183"/>
              <a:gd name="connsiteY6" fmla="*/ 1027091 h 1027091"/>
              <a:gd name="connsiteX7" fmla="*/ 0 w 2054183"/>
              <a:gd name="connsiteY7" fmla="*/ 855906 h 1027091"/>
              <a:gd name="connsiteX8" fmla="*/ 0 w 2054183"/>
              <a:gd name="connsiteY8" fmla="*/ 171185 h 102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4183" h="1027091">
                <a:moveTo>
                  <a:pt x="0" y="171185"/>
                </a:moveTo>
                <a:cubicBezTo>
                  <a:pt x="0" y="76642"/>
                  <a:pt x="76642" y="0"/>
                  <a:pt x="171185" y="0"/>
                </a:cubicBezTo>
                <a:lnTo>
                  <a:pt x="1882998" y="0"/>
                </a:lnTo>
                <a:cubicBezTo>
                  <a:pt x="1977541" y="0"/>
                  <a:pt x="2054183" y="76642"/>
                  <a:pt x="2054183" y="171185"/>
                </a:cubicBezTo>
                <a:lnTo>
                  <a:pt x="2054183" y="855906"/>
                </a:lnTo>
                <a:cubicBezTo>
                  <a:pt x="2054183" y="950449"/>
                  <a:pt x="1977541" y="1027091"/>
                  <a:pt x="1882998" y="1027091"/>
                </a:cubicBezTo>
                <a:lnTo>
                  <a:pt x="171185" y="1027091"/>
                </a:lnTo>
                <a:cubicBezTo>
                  <a:pt x="76642" y="1027091"/>
                  <a:pt x="0" y="950449"/>
                  <a:pt x="0" y="855906"/>
                </a:cubicBezTo>
                <a:lnTo>
                  <a:pt x="0" y="17118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7298" tIns="187298" rIns="187298" bIns="18729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3600" dirty="0"/>
              <a:t>Publish</a:t>
            </a:r>
            <a:endParaRPr lang="en-NZ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8656947" y="1707556"/>
            <a:ext cx="1843838" cy="523220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NZ" sz="2800" dirty="0"/>
              <a:t>Kathy (SCC)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10448" y="4902637"/>
            <a:ext cx="1330814" cy="523220"/>
          </a:xfrm>
          <a:prstGeom prst="rect">
            <a:avLst/>
          </a:prstGeom>
          <a:solidFill>
            <a:schemeClr val="bg1"/>
          </a:solidFill>
        </p:spPr>
        <p:txBody>
          <a:bodyPr vert="horz" wrap="none" rtlCol="0">
            <a:spAutoFit/>
          </a:bodyPr>
          <a:lstStyle/>
          <a:p>
            <a:r>
              <a:rPr lang="en-NZ" sz="2800" dirty="0"/>
              <a:t>Mia (BI)</a:t>
            </a:r>
          </a:p>
        </p:txBody>
      </p:sp>
      <p:sp>
        <p:nvSpPr>
          <p:cNvPr id="6" name="Left Arrow 5"/>
          <p:cNvSpPr/>
          <p:nvPr/>
        </p:nvSpPr>
        <p:spPr>
          <a:xfrm rot="20278280">
            <a:off x="7689469" y="2274865"/>
            <a:ext cx="941924" cy="31959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Left Arrow 16"/>
          <p:cNvSpPr/>
          <p:nvPr/>
        </p:nvSpPr>
        <p:spPr>
          <a:xfrm rot="8486338">
            <a:off x="5960760" y="3901137"/>
            <a:ext cx="609810" cy="31959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Left Arrow 17"/>
          <p:cNvSpPr/>
          <p:nvPr/>
        </p:nvSpPr>
        <p:spPr>
          <a:xfrm rot="8988438">
            <a:off x="2580681" y="4403129"/>
            <a:ext cx="723733" cy="31959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TextBox 20"/>
          <p:cNvSpPr txBox="1"/>
          <p:nvPr/>
        </p:nvSpPr>
        <p:spPr>
          <a:xfrm>
            <a:off x="5172877" y="4210141"/>
            <a:ext cx="1532792" cy="954107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pPr algn="ctr"/>
            <a:r>
              <a:rPr lang="en-NZ" sz="2800" dirty="0"/>
              <a:t>Vicky (BI)</a:t>
            </a:r>
          </a:p>
          <a:p>
            <a:pPr algn="ctr"/>
            <a:r>
              <a:rPr lang="en-NZ" sz="2800" dirty="0"/>
              <a:t>Dan (BI)</a:t>
            </a:r>
          </a:p>
        </p:txBody>
      </p:sp>
      <p:sp>
        <p:nvSpPr>
          <p:cNvPr id="22" name="Left Arrow 21"/>
          <p:cNvSpPr/>
          <p:nvPr/>
        </p:nvSpPr>
        <p:spPr>
          <a:xfrm rot="19363882">
            <a:off x="4638043" y="4882431"/>
            <a:ext cx="609810" cy="31959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Left Arrow 22"/>
          <p:cNvSpPr/>
          <p:nvPr/>
        </p:nvSpPr>
        <p:spPr>
          <a:xfrm rot="12775889">
            <a:off x="2775815" y="5596905"/>
            <a:ext cx="723733" cy="31959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58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Bioinformatics and Statistics Services</vt:lpstr>
      <vt:lpstr>PowerPoint Presentation</vt:lpstr>
      <vt:lpstr>What’s today about?</vt:lpstr>
      <vt:lpstr>Who can help, and accessing them</vt:lpstr>
      <vt:lpstr>Today’s talks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 and Statistics Services</dc:title>
  <dc:creator>Kevin Daish</dc:creator>
  <cp:lastModifiedBy>Kevin Daish</cp:lastModifiedBy>
  <cp:revision>1</cp:revision>
  <dcterms:created xsi:type="dcterms:W3CDTF">2015-08-13T21:30:54Z</dcterms:created>
  <dcterms:modified xsi:type="dcterms:W3CDTF">2015-08-13T21:31:27Z</dcterms:modified>
</cp:coreProperties>
</file>