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">
          <p15:clr>
            <a:srgbClr val="A4A3A4"/>
          </p15:clr>
        </p15:guide>
        <p15:guide id="2" pos="55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674"/>
    <a:srgbClr val="0094BC"/>
    <a:srgbClr val="094F7C"/>
    <a:srgbClr val="351263"/>
    <a:srgbClr val="469816"/>
    <a:srgbClr val="DBA51C"/>
    <a:srgbClr val="DB520D"/>
    <a:srgbClr val="760053"/>
    <a:srgbClr val="B10020"/>
    <a:srgbClr val="C1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99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2214" y="102"/>
      </p:cViewPr>
      <p:guideLst>
        <p:guide orient="horz" pos="225"/>
        <p:guide pos="55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0D11E-0DF5-427D-B4DE-E86A61C7155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D33CC625-EE17-4E4E-89E2-3B438255B038}">
      <dgm:prSet phldrT="[Text]" custT="1"/>
      <dgm:spPr>
        <a:xfrm>
          <a:off x="0" y="0"/>
          <a:ext cx="1316291" cy="390524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NZ" sz="16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</a:t>
          </a:r>
        </a:p>
      </dgm:t>
    </dgm:pt>
    <dgm:pt modelId="{C672661F-B3D6-4826-88BC-DED896256821}" type="parTrans" cxnId="{C5277ED5-EB05-4E58-946C-CABCEA5CB383}">
      <dgm:prSet/>
      <dgm:spPr/>
      <dgm:t>
        <a:bodyPr/>
        <a:lstStyle/>
        <a:p>
          <a:endParaRPr lang="en-NZ"/>
        </a:p>
      </dgm:t>
    </dgm:pt>
    <dgm:pt modelId="{9E395B77-4811-453C-88EE-479B5E0F849F}" type="sibTrans" cxnId="{C5277ED5-EB05-4E58-946C-CABCEA5CB383}">
      <dgm:prSet/>
      <dgm:spPr/>
      <dgm:t>
        <a:bodyPr/>
        <a:lstStyle/>
        <a:p>
          <a:endParaRPr lang="en-NZ"/>
        </a:p>
      </dgm:t>
    </dgm:pt>
    <dgm:pt modelId="{05AC2ED0-8C26-4527-8447-4527FF70EE34}">
      <dgm:prSet phldrT="[Text]" custT="1"/>
      <dgm:spPr>
        <a:xfrm>
          <a:off x="1186141" y="0"/>
          <a:ext cx="1316291" cy="390524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NZ" sz="16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Activity</a:t>
          </a:r>
        </a:p>
      </dgm:t>
    </dgm:pt>
    <dgm:pt modelId="{412D660F-4B73-46A8-B749-0C21E14E9CDE}" type="parTrans" cxnId="{5F435427-221A-4DDE-BAED-51D3BBFFB975}">
      <dgm:prSet/>
      <dgm:spPr/>
      <dgm:t>
        <a:bodyPr/>
        <a:lstStyle/>
        <a:p>
          <a:endParaRPr lang="en-NZ"/>
        </a:p>
      </dgm:t>
    </dgm:pt>
    <dgm:pt modelId="{EDEFFA9D-F651-4A83-97A1-EC55B9F64D88}" type="sibTrans" cxnId="{5F435427-221A-4DDE-BAED-51D3BBFFB975}">
      <dgm:prSet/>
      <dgm:spPr/>
      <dgm:t>
        <a:bodyPr/>
        <a:lstStyle/>
        <a:p>
          <a:endParaRPr lang="en-NZ"/>
        </a:p>
      </dgm:t>
    </dgm:pt>
    <dgm:pt modelId="{98580A12-9395-4404-942C-C65E89697508}">
      <dgm:prSet phldrT="[Text]" custT="1"/>
      <dgm:spPr>
        <a:xfrm>
          <a:off x="2370804" y="0"/>
          <a:ext cx="1316291" cy="390524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NZ" sz="16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Output(s)</a:t>
          </a:r>
        </a:p>
      </dgm:t>
    </dgm:pt>
    <dgm:pt modelId="{584FAE3D-3B19-4361-ACAB-66EB84A33574}" type="parTrans" cxnId="{42009B11-54CF-4920-8298-04FE936F25A1}">
      <dgm:prSet/>
      <dgm:spPr/>
      <dgm:t>
        <a:bodyPr/>
        <a:lstStyle/>
        <a:p>
          <a:endParaRPr lang="en-NZ"/>
        </a:p>
      </dgm:t>
    </dgm:pt>
    <dgm:pt modelId="{6C170F88-C5C8-4673-B3AF-F9E79E589157}" type="sibTrans" cxnId="{42009B11-54CF-4920-8298-04FE936F25A1}">
      <dgm:prSet/>
      <dgm:spPr/>
      <dgm:t>
        <a:bodyPr/>
        <a:lstStyle/>
        <a:p>
          <a:endParaRPr lang="en-NZ"/>
        </a:p>
      </dgm:t>
    </dgm:pt>
    <dgm:pt modelId="{58FF15E1-5813-461D-87C1-6382A2F11CF0}">
      <dgm:prSet phldrT="[Text]" custT="1"/>
      <dgm:spPr>
        <a:xfrm>
          <a:off x="3555466" y="0"/>
          <a:ext cx="1316291" cy="390524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NZ" sz="16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Outcome(s</a:t>
          </a:r>
          <a:r>
            <a:rPr lang="en-NZ" sz="12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gm:t>
    </dgm:pt>
    <dgm:pt modelId="{DE0487FB-E48D-4863-8E17-46205783CB08}" type="parTrans" cxnId="{3AD65BB2-91F5-47AC-9700-4F481C1D593A}">
      <dgm:prSet/>
      <dgm:spPr/>
      <dgm:t>
        <a:bodyPr/>
        <a:lstStyle/>
        <a:p>
          <a:endParaRPr lang="en-NZ"/>
        </a:p>
      </dgm:t>
    </dgm:pt>
    <dgm:pt modelId="{845FC03D-4F03-4E3D-81A9-22A09DABB43C}" type="sibTrans" cxnId="{3AD65BB2-91F5-47AC-9700-4F481C1D593A}">
      <dgm:prSet/>
      <dgm:spPr/>
      <dgm:t>
        <a:bodyPr/>
        <a:lstStyle/>
        <a:p>
          <a:endParaRPr lang="en-NZ"/>
        </a:p>
      </dgm:t>
    </dgm:pt>
    <dgm:pt modelId="{7D253789-89BA-44CF-8678-4A6046F1D06F}">
      <dgm:prSet phldrT="[Text]" custT="1"/>
      <dgm:spPr>
        <a:xfrm>
          <a:off x="4741608" y="0"/>
          <a:ext cx="1316291" cy="390524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NZ" sz="1600" b="1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Impact</a:t>
          </a:r>
        </a:p>
      </dgm:t>
    </dgm:pt>
    <dgm:pt modelId="{7E43F634-B82A-4586-81BE-B9606B0F12BB}" type="parTrans" cxnId="{F0C3AD68-EA08-4C20-BB2C-0452646A46CD}">
      <dgm:prSet/>
      <dgm:spPr/>
      <dgm:t>
        <a:bodyPr/>
        <a:lstStyle/>
        <a:p>
          <a:endParaRPr lang="en-NZ"/>
        </a:p>
      </dgm:t>
    </dgm:pt>
    <dgm:pt modelId="{41F3744E-F32F-4CBB-93C1-F01AA6276252}" type="sibTrans" cxnId="{F0C3AD68-EA08-4C20-BB2C-0452646A46CD}">
      <dgm:prSet/>
      <dgm:spPr/>
      <dgm:t>
        <a:bodyPr/>
        <a:lstStyle/>
        <a:p>
          <a:endParaRPr lang="en-NZ"/>
        </a:p>
      </dgm:t>
    </dgm:pt>
    <dgm:pt modelId="{86F1F241-852F-41DA-A5C8-B0CF7D803D57}" type="pres">
      <dgm:prSet presAssocID="{DD10D11E-0DF5-427D-B4DE-E86A61C7155B}" presName="Name0" presStyleCnt="0">
        <dgm:presLayoutVars>
          <dgm:dir/>
          <dgm:animLvl val="lvl"/>
          <dgm:resizeHandles val="exact"/>
        </dgm:presLayoutVars>
      </dgm:prSet>
      <dgm:spPr/>
    </dgm:pt>
    <dgm:pt modelId="{063BEA5D-74E9-4A34-A8B1-474E04FCA4BB}" type="pres">
      <dgm:prSet presAssocID="{D33CC625-EE17-4E4E-89E2-3B438255B038}" presName="parTxOnly" presStyleLbl="node1" presStyleIdx="0" presStyleCnt="5" custScaleX="84776" custLinFactNeighborX="-2259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D0060740-B5A7-41BF-B26B-702BC4E796A0}" type="pres">
      <dgm:prSet presAssocID="{9E395B77-4811-453C-88EE-479B5E0F849F}" presName="parTxOnlySpace" presStyleCnt="0"/>
      <dgm:spPr/>
    </dgm:pt>
    <dgm:pt modelId="{C3EBD72C-CD4C-47EF-9D9C-13BD0D88155B}" type="pres">
      <dgm:prSet presAssocID="{05AC2ED0-8C26-4527-8447-4527FF70EE34}" presName="parTxOnly" presStyleLbl="node1" presStyleIdx="1" presStyleCnt="5" custScaleX="86883" custLinFactNeighborX="898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6651D0F3-4090-492C-B596-E97732EBC545}" type="pres">
      <dgm:prSet presAssocID="{EDEFFA9D-F651-4A83-97A1-EC55B9F64D88}" presName="parTxOnlySpace" presStyleCnt="0"/>
      <dgm:spPr/>
    </dgm:pt>
    <dgm:pt modelId="{3CED53B6-063A-4A59-8691-527A168CEFA3}" type="pres">
      <dgm:prSet presAssocID="{98580A12-9395-4404-942C-C65E89697508}" presName="parTxOnly" presStyleLbl="node1" presStyleIdx="2" presStyleCnt="5" custScaleX="86741" custLinFactNeighborX="11674" custLinFactNeighborY="6675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BF8EB51E-7424-4C0A-9ED7-345DA7FE6FBC}" type="pres">
      <dgm:prSet presAssocID="{6C170F88-C5C8-4673-B3AF-F9E79E589157}" presName="parTxOnlySpace" presStyleCnt="0"/>
      <dgm:spPr/>
    </dgm:pt>
    <dgm:pt modelId="{5F3FC8D5-E407-4C9F-AA2E-122A1251B979}" type="pres">
      <dgm:prSet presAssocID="{58FF15E1-5813-461D-87C1-6382A2F11CF0}" presName="parTxOnly" presStyleLbl="node1" presStyleIdx="3" presStyleCnt="5" custScaleX="87158" custLinFactNeighborX="-2052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C249C7C2-4728-40E0-8ECF-A13166760632}" type="pres">
      <dgm:prSet presAssocID="{845FC03D-4F03-4E3D-81A9-22A09DABB43C}" presName="parTxOnlySpace" presStyleCnt="0"/>
      <dgm:spPr/>
    </dgm:pt>
    <dgm:pt modelId="{F6DC3DFC-1A6C-465D-A297-8397898BCC57}" type="pres">
      <dgm:prSet presAssocID="{7D253789-89BA-44CF-8678-4A6046F1D06F}" presName="parTxOnly" presStyleLbl="node1" presStyleIdx="4" presStyleCnt="5" custScaleX="81869" custLinFactNeighborX="187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</dgm:ptLst>
  <dgm:cxnLst>
    <dgm:cxn modelId="{1CDF210B-37F1-4F7D-A939-F4F13F2F2ECB}" type="presOf" srcId="{05AC2ED0-8C26-4527-8447-4527FF70EE34}" destId="{C3EBD72C-CD4C-47EF-9D9C-13BD0D88155B}" srcOrd="0" destOrd="0" presId="urn:microsoft.com/office/officeart/2005/8/layout/chevron1"/>
    <dgm:cxn modelId="{42009B11-54CF-4920-8298-04FE936F25A1}" srcId="{DD10D11E-0DF5-427D-B4DE-E86A61C7155B}" destId="{98580A12-9395-4404-942C-C65E89697508}" srcOrd="2" destOrd="0" parTransId="{584FAE3D-3B19-4361-ACAB-66EB84A33574}" sibTransId="{6C170F88-C5C8-4673-B3AF-F9E79E589157}"/>
    <dgm:cxn modelId="{5F435427-221A-4DDE-BAED-51D3BBFFB975}" srcId="{DD10D11E-0DF5-427D-B4DE-E86A61C7155B}" destId="{05AC2ED0-8C26-4527-8447-4527FF70EE34}" srcOrd="1" destOrd="0" parTransId="{412D660F-4B73-46A8-B749-0C21E14E9CDE}" sibTransId="{EDEFFA9D-F651-4A83-97A1-EC55B9F64D88}"/>
    <dgm:cxn modelId="{4E7B4D40-8671-426D-84BD-FF162DA39353}" type="presOf" srcId="{D33CC625-EE17-4E4E-89E2-3B438255B038}" destId="{063BEA5D-74E9-4A34-A8B1-474E04FCA4BB}" srcOrd="0" destOrd="0" presId="urn:microsoft.com/office/officeart/2005/8/layout/chevron1"/>
    <dgm:cxn modelId="{DB336460-DCBD-4537-81C0-B7B58DF12F30}" type="presOf" srcId="{98580A12-9395-4404-942C-C65E89697508}" destId="{3CED53B6-063A-4A59-8691-527A168CEFA3}" srcOrd="0" destOrd="0" presId="urn:microsoft.com/office/officeart/2005/8/layout/chevron1"/>
    <dgm:cxn modelId="{C1304846-14B8-4CB2-8383-743E4E015D05}" type="presOf" srcId="{7D253789-89BA-44CF-8678-4A6046F1D06F}" destId="{F6DC3DFC-1A6C-465D-A297-8397898BCC57}" srcOrd="0" destOrd="0" presId="urn:microsoft.com/office/officeart/2005/8/layout/chevron1"/>
    <dgm:cxn modelId="{F0C3AD68-EA08-4C20-BB2C-0452646A46CD}" srcId="{DD10D11E-0DF5-427D-B4DE-E86A61C7155B}" destId="{7D253789-89BA-44CF-8678-4A6046F1D06F}" srcOrd="4" destOrd="0" parTransId="{7E43F634-B82A-4586-81BE-B9606B0F12BB}" sibTransId="{41F3744E-F32F-4CBB-93C1-F01AA6276252}"/>
    <dgm:cxn modelId="{3AD65BB2-91F5-47AC-9700-4F481C1D593A}" srcId="{DD10D11E-0DF5-427D-B4DE-E86A61C7155B}" destId="{58FF15E1-5813-461D-87C1-6382A2F11CF0}" srcOrd="3" destOrd="0" parTransId="{DE0487FB-E48D-4863-8E17-46205783CB08}" sibTransId="{845FC03D-4F03-4E3D-81A9-22A09DABB43C}"/>
    <dgm:cxn modelId="{C5277ED5-EB05-4E58-946C-CABCEA5CB383}" srcId="{DD10D11E-0DF5-427D-B4DE-E86A61C7155B}" destId="{D33CC625-EE17-4E4E-89E2-3B438255B038}" srcOrd="0" destOrd="0" parTransId="{C672661F-B3D6-4826-88BC-DED896256821}" sibTransId="{9E395B77-4811-453C-88EE-479B5E0F849F}"/>
    <dgm:cxn modelId="{7F4422E6-62B4-45C0-AF94-F2643A0E6BE2}" type="presOf" srcId="{DD10D11E-0DF5-427D-B4DE-E86A61C7155B}" destId="{86F1F241-852F-41DA-A5C8-B0CF7D803D57}" srcOrd="0" destOrd="0" presId="urn:microsoft.com/office/officeart/2005/8/layout/chevron1"/>
    <dgm:cxn modelId="{A1CCF7EB-DFB7-4D1C-9A55-09C29B8D01BF}" type="presOf" srcId="{58FF15E1-5813-461D-87C1-6382A2F11CF0}" destId="{5F3FC8D5-E407-4C9F-AA2E-122A1251B979}" srcOrd="0" destOrd="0" presId="urn:microsoft.com/office/officeart/2005/8/layout/chevron1"/>
    <dgm:cxn modelId="{0C10CA64-5F8D-47FC-9DEF-EC8F77084661}" type="presParOf" srcId="{86F1F241-852F-41DA-A5C8-B0CF7D803D57}" destId="{063BEA5D-74E9-4A34-A8B1-474E04FCA4BB}" srcOrd="0" destOrd="0" presId="urn:microsoft.com/office/officeart/2005/8/layout/chevron1"/>
    <dgm:cxn modelId="{05CE255A-C71E-40F6-93E8-EBD8E25F1D82}" type="presParOf" srcId="{86F1F241-852F-41DA-A5C8-B0CF7D803D57}" destId="{D0060740-B5A7-41BF-B26B-702BC4E796A0}" srcOrd="1" destOrd="0" presId="urn:microsoft.com/office/officeart/2005/8/layout/chevron1"/>
    <dgm:cxn modelId="{CB4C5930-8DD7-43FA-B6F7-6C51C5930F47}" type="presParOf" srcId="{86F1F241-852F-41DA-A5C8-B0CF7D803D57}" destId="{C3EBD72C-CD4C-47EF-9D9C-13BD0D88155B}" srcOrd="2" destOrd="0" presId="urn:microsoft.com/office/officeart/2005/8/layout/chevron1"/>
    <dgm:cxn modelId="{CB691B8A-AAC3-4BCB-996A-29ACD7BD9CB3}" type="presParOf" srcId="{86F1F241-852F-41DA-A5C8-B0CF7D803D57}" destId="{6651D0F3-4090-492C-B596-E97732EBC545}" srcOrd="3" destOrd="0" presId="urn:microsoft.com/office/officeart/2005/8/layout/chevron1"/>
    <dgm:cxn modelId="{8D9229C5-E01C-4EC0-84E6-0C5BE03422DD}" type="presParOf" srcId="{86F1F241-852F-41DA-A5C8-B0CF7D803D57}" destId="{3CED53B6-063A-4A59-8691-527A168CEFA3}" srcOrd="4" destOrd="0" presId="urn:microsoft.com/office/officeart/2005/8/layout/chevron1"/>
    <dgm:cxn modelId="{9FC74C78-8CBE-4EEA-A9E1-445F039E7FD4}" type="presParOf" srcId="{86F1F241-852F-41DA-A5C8-B0CF7D803D57}" destId="{BF8EB51E-7424-4C0A-9ED7-345DA7FE6FBC}" srcOrd="5" destOrd="0" presId="urn:microsoft.com/office/officeart/2005/8/layout/chevron1"/>
    <dgm:cxn modelId="{0A34B1A0-3B19-493A-82AA-9D1E514572A2}" type="presParOf" srcId="{86F1F241-852F-41DA-A5C8-B0CF7D803D57}" destId="{5F3FC8D5-E407-4C9F-AA2E-122A1251B979}" srcOrd="6" destOrd="0" presId="urn:microsoft.com/office/officeart/2005/8/layout/chevron1"/>
    <dgm:cxn modelId="{AC71D167-6C18-4240-A6B6-4FC2FCBBC9DF}" type="presParOf" srcId="{86F1F241-852F-41DA-A5C8-B0CF7D803D57}" destId="{C249C7C2-4728-40E0-8ECF-A13166760632}" srcOrd="7" destOrd="0" presId="urn:microsoft.com/office/officeart/2005/8/layout/chevron1"/>
    <dgm:cxn modelId="{93298413-421B-4DD1-BA3D-93A66E6C687B}" type="presParOf" srcId="{86F1F241-852F-41DA-A5C8-B0CF7D803D57}" destId="{F6DC3DFC-1A6C-465D-A297-8397898BCC5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EA5D-74E9-4A34-A8B1-474E04FCA4BB}">
      <dsp:nvSpPr>
        <dsp:cNvPr id="0" name=""/>
        <dsp:cNvSpPr/>
      </dsp:nvSpPr>
      <dsp:spPr>
        <a:xfrm>
          <a:off x="0" y="0"/>
          <a:ext cx="1933676" cy="390525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</a:t>
          </a:r>
        </a:p>
      </dsp:txBody>
      <dsp:txXfrm>
        <a:off x="195263" y="0"/>
        <a:ext cx="1543151" cy="390525"/>
      </dsp:txXfrm>
    </dsp:sp>
    <dsp:sp modelId="{C3EBD72C-CD4C-47EF-9D9C-13BD0D88155B}">
      <dsp:nvSpPr>
        <dsp:cNvPr id="0" name=""/>
        <dsp:cNvSpPr/>
      </dsp:nvSpPr>
      <dsp:spPr>
        <a:xfrm>
          <a:off x="1712784" y="0"/>
          <a:ext cx="1981735" cy="390525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Activity</a:t>
          </a:r>
        </a:p>
      </dsp:txBody>
      <dsp:txXfrm>
        <a:off x="1908047" y="0"/>
        <a:ext cx="1591210" cy="390525"/>
      </dsp:txXfrm>
    </dsp:sp>
    <dsp:sp modelId="{3CED53B6-063A-4A59-8691-527A168CEFA3}">
      <dsp:nvSpPr>
        <dsp:cNvPr id="0" name=""/>
        <dsp:cNvSpPr/>
      </dsp:nvSpPr>
      <dsp:spPr>
        <a:xfrm>
          <a:off x="3491006" y="0"/>
          <a:ext cx="1978496" cy="390525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Output(s)</a:t>
          </a:r>
        </a:p>
      </dsp:txBody>
      <dsp:txXfrm>
        <a:off x="3686269" y="0"/>
        <a:ext cx="1587971" cy="390525"/>
      </dsp:txXfrm>
    </dsp:sp>
    <dsp:sp modelId="{5F3FC8D5-E407-4C9F-AA2E-122A1251B979}">
      <dsp:nvSpPr>
        <dsp:cNvPr id="0" name=""/>
        <dsp:cNvSpPr/>
      </dsp:nvSpPr>
      <dsp:spPr>
        <a:xfrm>
          <a:off x="5210102" y="0"/>
          <a:ext cx="1988007" cy="390525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Outcome(s</a:t>
          </a:r>
          <a:r>
            <a:rPr lang="en-NZ" sz="12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sp:txBody>
      <dsp:txXfrm>
        <a:off x="5405365" y="0"/>
        <a:ext cx="1597482" cy="390525"/>
      </dsp:txXfrm>
    </dsp:sp>
    <dsp:sp modelId="{F6DC3DFC-1A6C-465D-A297-8397898BCC57}">
      <dsp:nvSpPr>
        <dsp:cNvPr id="0" name=""/>
        <dsp:cNvSpPr/>
      </dsp:nvSpPr>
      <dsp:spPr>
        <a:xfrm>
          <a:off x="6978964" y="0"/>
          <a:ext cx="1867369" cy="390525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Impact</a:t>
          </a:r>
        </a:p>
      </dsp:txBody>
      <dsp:txXfrm>
        <a:off x="7174227" y="0"/>
        <a:ext cx="1476844" cy="39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2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82629" y="1441450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9" y="2296643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Subheading (Verdana Regular)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670067"/>
            <a:ext cx="4872532" cy="71327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7551" y="360497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Wednesday, 19 January 2022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58361" y="173194"/>
            <a:ext cx="184666" cy="64633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31" y="371543"/>
            <a:ext cx="4872532" cy="71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712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875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1777050"/>
            <a:ext cx="8027985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63" y="357188"/>
            <a:ext cx="4176900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pPr/>
              <a:t>Wednesday, 19 January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07990"/>
              </p:ext>
            </p:extLst>
          </p:nvPr>
        </p:nvGraphicFramePr>
        <p:xfrm>
          <a:off x="192505" y="1719064"/>
          <a:ext cx="8791073" cy="4690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613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Scholarship funds/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Resources received</a:t>
                      </a:r>
                      <a:endParaRPr lang="en-NZ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Actions, approaches, methodologies used</a:t>
                      </a:r>
                      <a:endParaRPr lang="en-NZ" sz="1600" dirty="0">
                        <a:effectLst/>
                      </a:endParaRPr>
                    </a:p>
                    <a:p>
                      <a:pPr marL="742950" lvl="1" indent="-285750">
                        <a:lnSpc>
                          <a:spcPts val="144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Things you can count now produced by your research activity</a:t>
                      </a:r>
                      <a:endParaRPr lang="en-NZ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en-US" sz="1600" dirty="0">
                          <a:effectLst/>
                        </a:rPr>
                        <a:t>Results</a:t>
                      </a:r>
                      <a:r>
                        <a:rPr lang="en-US" sz="1600" baseline="0" dirty="0">
                          <a:effectLst/>
                        </a:rPr>
                        <a:t> of the outputs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NZ" sz="16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from outcomes delivered /future impact 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NZ" sz="16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65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NZ" sz="16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Financial support for you and other resources like equipment</a:t>
                      </a:r>
                      <a:r>
                        <a:rPr lang="en-NZ" sz="1600" baseline="0" dirty="0">
                          <a:effectLst/>
                        </a:rPr>
                        <a:t> to make the research activities happen.</a:t>
                      </a:r>
                      <a:endParaRPr lang="en-NZ" sz="1600" dirty="0">
                        <a:effectLst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Actions or tasks performed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in delivering the impact objectives of your research project.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N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Tangible, immediate practices, products and services that result from the research activities undertaken. 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All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types of research outputs and research contributions.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Direct change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measured from one point to another.  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ffects on individuals or the environment that follow from the ‘Output(s)’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delivery.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effectLst/>
                        </a:rPr>
                        <a:t>What are the implications of</a:t>
                      </a:r>
                      <a:r>
                        <a:rPr lang="en-US" sz="1600" b="1" i="0" baseline="0" dirty="0">
                          <a:solidFill>
                            <a:schemeClr val="bg1"/>
                          </a:solidFill>
                          <a:effectLst/>
                        </a:rPr>
                        <a:t> the outputs?</a:t>
                      </a:r>
                      <a:endParaRPr lang="en-US" sz="1600" b="1" i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Wider change sustained and measured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over a period of time.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Future changes or effects on many people’s lives and on wider society.</a:t>
                      </a:r>
                      <a:endParaRPr lang="en-NZ" sz="1600" b="1" i="1" u="sng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9151" marR="59151" marT="31218" marB="3121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59170912"/>
              </p:ext>
            </p:extLst>
          </p:nvPr>
        </p:nvGraphicFramePr>
        <p:xfrm>
          <a:off x="192505" y="1282177"/>
          <a:ext cx="8847221" cy="39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340004"/>
            <a:ext cx="4890654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NZ" b="1" dirty="0">
                <a:solidFill>
                  <a:srgbClr val="0F76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Reporting Framework</a:t>
            </a:r>
          </a:p>
          <a:p>
            <a:r>
              <a:rPr lang="en-NZ" b="1" dirty="0">
                <a:solidFill>
                  <a:srgbClr val="0F767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NZ" sz="1400" b="1" dirty="0">
                <a:solidFill>
                  <a:srgbClr val="0F76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with Impact Report Template</a:t>
            </a:r>
          </a:p>
        </p:txBody>
      </p:sp>
    </p:spTree>
    <p:extLst>
      <p:ext uri="{BB962C8B-B14F-4D97-AF65-F5344CB8AC3E}">
        <p14:creationId xmlns:p14="http://schemas.microsoft.com/office/powerpoint/2010/main" val="24277965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171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Robson Chiambiro</cp:lastModifiedBy>
  <cp:revision>235</cp:revision>
  <cp:lastPrinted>2017-08-14T04:29:45Z</cp:lastPrinted>
  <dcterms:created xsi:type="dcterms:W3CDTF">2015-05-10T23:22:16Z</dcterms:created>
  <dcterms:modified xsi:type="dcterms:W3CDTF">2022-01-18T20:45:59Z</dcterms:modified>
</cp:coreProperties>
</file>