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31/08/2016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889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31/08/2016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996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31/08/2016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866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31/08/2016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720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31/08/2016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9016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31/08/2016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225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31/08/2016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151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31/08/2016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349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31/08/2016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582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31/08/2016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464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31/08/2016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552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F713A-5EB9-4B7A-B87D-F2B7940161AF}" type="datetimeFigureOut">
              <a:rPr lang="en-NZ" smtClean="0"/>
              <a:t>31/08/2016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8C196-3ABE-43C0-9E5E-32D62974A7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309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8"/>
            <a:ext cx="12193088" cy="685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32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8E3E123-A269-4C2C-B83D-CCF8CE8D6D2D}" vid="{616D8776-4612-40CB-A629-823BC9E388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Consolas</vt:lpstr>
      <vt:lpstr>Verdana</vt:lpstr>
      <vt:lpstr>Office Theme</vt:lpstr>
      <vt:lpstr>PowerPoint Presentation</vt:lpstr>
    </vt:vector>
  </TitlesOfParts>
  <Company>The 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Teh</dc:creator>
  <cp:lastModifiedBy>Deborah Teh</cp:lastModifiedBy>
  <cp:revision>1</cp:revision>
  <dcterms:created xsi:type="dcterms:W3CDTF">2016-08-31T01:50:55Z</dcterms:created>
  <dcterms:modified xsi:type="dcterms:W3CDTF">2016-08-31T01:54:07Z</dcterms:modified>
</cp:coreProperties>
</file>